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184488-1DD1-4C4B-BD6C-D25191F7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103FFE-E8D5-4D50-8047-66BBBC09C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7B02E9-5468-46C5-9B69-EBF4890D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804B0E-FFDC-40D2-82A2-76CA4F1E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E9128A-9AC5-4169-A56A-68EFD3E0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40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68D1F-7A94-4E61-84F1-38B6BA81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31C1CE-B950-48DC-A1FE-BCA0EEE8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82CEC9-5A42-4C8D-BFAD-E1E7B503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9CDF7B-3017-45FD-A102-67066570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52396F-BCD8-45F6-AF3C-B7846BED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82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3320F64-B1E8-4E99-9AB0-F0EC3EB2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C2CF41-0561-44CF-963F-FD219CBF0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2D08B6-8ED6-4206-945A-28EFF36A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9F108F-9457-4A05-B62C-68945892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92BE0B-9CD8-4892-8311-E548CBCC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42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A105DC-0020-4CF1-919E-8FBBF199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BB72C1-19F2-4BEC-A37C-C6A303E8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0E62FE-2F42-4145-8334-B888206F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FB2DAA-D73A-493D-84FF-A6A85CD6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CC754F-B1F6-43F5-91BD-624B211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7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6BAAC-D89C-4B30-BB2C-C957166B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AECCF8-180F-406D-8200-A431A6B3D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C66C1-3CC9-4337-B44D-692663FD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250998-C3B7-4E66-B4FA-E7026062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41233F-91AC-404D-B1B6-7E303462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57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7ACED8-9C2E-4FE6-B48F-93B43038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D7460A-321C-40D8-ABA3-61546492C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ED38784-DFF7-481B-8C62-A19E001FA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28547DD-2972-4B71-A50B-CD5A38E5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11685B-5F1A-4EBB-A239-B9BC76DB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A361E4-CE6D-46FB-8948-9A93DA19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D39E33-B697-46ED-B86B-147B2BC7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294191-3C5D-423E-AE7B-478776195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5E2547-6AAC-40D2-A0F7-8532E695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D0D330B-189C-471B-AAD6-A1ED6858D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D638487-4D36-4368-9E11-43505A7E2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B3F83DA-592E-4D43-B17D-831635E0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FF41910-EC14-4831-8482-7FFAC6C0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B78A623-27C8-4171-9853-3C0DCD72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53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ECFA5-E6D2-4005-8D08-657C72B4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34CE274-7E4F-4BF5-B48E-B20F8F7A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E5A74E3-1DB6-4742-A411-7E7AADBA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6F0F4C-9FCE-422C-9958-24873A2B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8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3BA718C-769B-496C-8800-32699E56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DBF97DF-D8D1-4671-A4D4-1EC30C16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3C6B90-81BA-4443-9C12-D9BFB7D5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2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7C8E45-4B5E-41A6-8E29-D651FA3C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06D121-30AE-4E06-BD88-3C3386D9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CC0E80E-19F2-47DF-AE95-AA42A05D4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1D55AB-F8E3-4B5A-B0CF-0906C676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658EB2-1FA5-4DEA-9ABF-B84DBD8F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71DE2B-089D-444C-9886-6E9147B5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40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1308BD-189D-430C-8F8C-919B50AC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A9EF54-7343-42F3-A205-8B56CDA2F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CBB48A-AE5F-43D1-BE6F-32367BD5B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392EB7-D172-4BEE-87E9-FC17E6E2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1A7851-BA32-44FA-9737-79AC56CB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5AA27CC-8798-4361-8EC1-EA9F38FD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33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98C9A9A-7E59-4B20-B191-2FD857F5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955369-E93D-4513-8FA9-315170659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3D4F0B-9962-4493-98EE-718215B8A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AEFE-DB1B-4F32-A047-21608E441055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F7FE07-0FDE-425C-BAAF-E56280F13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17581F-4404-49B9-A32D-A4B9838B5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1DEC4-DDB4-4C79-8CA6-72628AF76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3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p.gov.tw/portal/Clogin.aspx?ReturnUrl=https%3A%2F%2Felearn.hrd.gov.tw%2Fegov_login.php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lcg.elearn.hrd.gov.tw/mooc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learn.hrd.gov.tw/mooc/index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5E90672-4523-45A1-888D-2937E6B8AF68}"/>
              </a:ext>
            </a:extLst>
          </p:cNvPr>
          <p:cNvSpPr/>
          <p:nvPr/>
        </p:nvSpPr>
        <p:spPr>
          <a:xfrm>
            <a:off x="71120" y="251296"/>
            <a:ext cx="12049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如果您沒有</a:t>
            </a:r>
            <a:r>
              <a:rPr lang="en-US" altLang="zh-TW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【</a:t>
            </a:r>
            <a:r>
              <a:rPr lang="zh-TW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/>
              </a:rPr>
              <a:t>我的</a:t>
            </a:r>
            <a:r>
              <a:rPr lang="en-US" altLang="zh-TW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/>
              </a:rPr>
              <a:t>E</a:t>
            </a:r>
            <a:r>
              <a:rPr lang="zh-TW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/>
              </a:rPr>
              <a:t>政府</a:t>
            </a:r>
            <a:r>
              <a:rPr lang="en-US" altLang="zh-TW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】</a:t>
            </a:r>
            <a:r>
              <a:rPr lang="zh-TW" alt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帳號，也就是從來沒有申請過，那麼就要先加入</a:t>
            </a:r>
            <a:r>
              <a:rPr lang="en-US" altLang="zh-TW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【</a:t>
            </a:r>
            <a:r>
              <a:rPr lang="zh-TW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我的</a:t>
            </a:r>
            <a:r>
              <a:rPr lang="en-US" altLang="zh-TW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zh-TW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政府</a:t>
            </a:r>
            <a:r>
              <a:rPr lang="en-US" altLang="zh-TW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】</a:t>
            </a:r>
          </a:p>
          <a:p>
            <a:r>
              <a:rPr lang="zh-TW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會員，先填入您的個人資料</a:t>
            </a:r>
            <a:endParaRPr lang="zh-TW" alt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0558EA63-98EC-40FE-85E2-8D00C2623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2" r="23764"/>
          <a:stretch/>
        </p:blipFill>
        <p:spPr>
          <a:xfrm>
            <a:off x="4962616" y="729233"/>
            <a:ext cx="6383045" cy="5949950"/>
          </a:xfrm>
          <a:prstGeom prst="rect">
            <a:avLst/>
          </a:prstGeom>
        </p:spPr>
      </p:pic>
      <p:sp>
        <p:nvSpPr>
          <p:cNvPr id="4" name="箭號: 向左 3">
            <a:extLst>
              <a:ext uri="{FF2B5EF4-FFF2-40B4-BE49-F238E27FC236}">
                <a16:creationId xmlns:a16="http://schemas.microsoft.com/office/drawing/2014/main" id="{7874C7DA-2098-4393-8BE3-B5023DC92492}"/>
              </a:ext>
            </a:extLst>
          </p:cNvPr>
          <p:cNvSpPr/>
          <p:nvPr/>
        </p:nvSpPr>
        <p:spPr>
          <a:xfrm>
            <a:off x="11253874" y="918447"/>
            <a:ext cx="793124" cy="830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5B6DF9B2-8B6B-4DD1-B1A9-C4192D57EAC1}"/>
              </a:ext>
            </a:extLst>
          </p:cNvPr>
          <p:cNvSpPr/>
          <p:nvPr/>
        </p:nvSpPr>
        <p:spPr>
          <a:xfrm>
            <a:off x="10821880" y="1082293"/>
            <a:ext cx="431994" cy="595587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214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B125E2B-FE1D-4340-A3DE-72FB4B7B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21" y="675967"/>
            <a:ext cx="12192000" cy="59499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E923C12-7600-4FE2-B770-9A839E8B8FCB}"/>
              </a:ext>
            </a:extLst>
          </p:cNvPr>
          <p:cNvSpPr/>
          <p:nvPr/>
        </p:nvSpPr>
        <p:spPr>
          <a:xfrm>
            <a:off x="3256636" y="2443552"/>
            <a:ext cx="74853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如果遇到這個畫面，</a:t>
            </a:r>
            <a:b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請點選</a:t>
            </a:r>
            <a:r>
              <a:rPr lang="en-US" altLang="zh-TW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Flash Player</a:t>
            </a:r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圖示</a:t>
            </a:r>
          </a:p>
        </p:txBody>
      </p:sp>
      <p:sp>
        <p:nvSpPr>
          <p:cNvPr id="4" name="箭號: 向上 3">
            <a:extLst>
              <a:ext uri="{FF2B5EF4-FFF2-40B4-BE49-F238E27FC236}">
                <a16:creationId xmlns:a16="http://schemas.microsoft.com/office/drawing/2014/main" id="{8DBD25D1-216A-4135-9A0D-6C584274361A}"/>
              </a:ext>
            </a:extLst>
          </p:cNvPr>
          <p:cNvSpPr/>
          <p:nvPr/>
        </p:nvSpPr>
        <p:spPr>
          <a:xfrm rot="20094847">
            <a:off x="3458032" y="1462536"/>
            <a:ext cx="1012054" cy="11751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05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DD1DCDD-CBD6-40CC-99DB-46CFF54F6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7" y="1100832"/>
            <a:ext cx="9424139" cy="5301078"/>
          </a:xfrm>
          <a:prstGeom prst="rect">
            <a:avLst/>
          </a:prstGeom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AA15611F-A376-4835-AF3E-7FA5A91503A3}"/>
              </a:ext>
            </a:extLst>
          </p:cNvPr>
          <p:cNvSpPr/>
          <p:nvPr/>
        </p:nvSpPr>
        <p:spPr>
          <a:xfrm rot="1873897">
            <a:off x="8131946" y="727968"/>
            <a:ext cx="399495" cy="585926"/>
          </a:xfrm>
          <a:prstGeom prst="downArrow">
            <a:avLst>
              <a:gd name="adj1" fmla="val 50000"/>
              <a:gd name="adj2" fmla="val 82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箭號: 向上 3">
            <a:extLst>
              <a:ext uri="{FF2B5EF4-FFF2-40B4-BE49-F238E27FC236}">
                <a16:creationId xmlns:a16="http://schemas.microsoft.com/office/drawing/2014/main" id="{BBDEE286-B2E9-4E1E-BAC9-E48AECF751EC}"/>
              </a:ext>
            </a:extLst>
          </p:cNvPr>
          <p:cNvSpPr/>
          <p:nvPr/>
        </p:nvSpPr>
        <p:spPr>
          <a:xfrm rot="3420232">
            <a:off x="6344655" y="1671371"/>
            <a:ext cx="559294" cy="896645"/>
          </a:xfrm>
          <a:prstGeom prst="upArrow">
            <a:avLst>
              <a:gd name="adj1" fmla="val 31467"/>
              <a:gd name="adj2" fmla="val 122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8B3AED-F6B8-418B-BF32-C7A92FEE4452}"/>
              </a:ext>
            </a:extLst>
          </p:cNvPr>
          <p:cNvSpPr/>
          <p:nvPr/>
        </p:nvSpPr>
        <p:spPr>
          <a:xfrm>
            <a:off x="7700547" y="292963"/>
            <a:ext cx="29482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先點選拼圖的圖示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F9960D-09AB-4234-AEFF-B2C56580D50F}"/>
              </a:ext>
            </a:extLst>
          </p:cNvPr>
          <p:cNvSpPr/>
          <p:nvPr/>
        </p:nvSpPr>
        <p:spPr>
          <a:xfrm>
            <a:off x="3918926" y="2221611"/>
            <a:ext cx="26404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zh-TW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在點選</a:t>
            </a:r>
            <a:r>
              <a:rPr lang="en-US" altLang="zh-TW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管理</a:t>
            </a:r>
            <a:r>
              <a:rPr lang="en-US" altLang="zh-TW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0AC0D8D-3BA9-4DF4-8A9D-531F9AD5BD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45" r="30445" b="48515"/>
          <a:stretch/>
        </p:blipFill>
        <p:spPr>
          <a:xfrm>
            <a:off x="5068655" y="3115607"/>
            <a:ext cx="4434396" cy="3283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箭號: 向下 7">
            <a:extLst>
              <a:ext uri="{FF2B5EF4-FFF2-40B4-BE49-F238E27FC236}">
                <a16:creationId xmlns:a16="http://schemas.microsoft.com/office/drawing/2014/main" id="{3924D247-926D-406B-93A4-487EE64D5073}"/>
              </a:ext>
            </a:extLst>
          </p:cNvPr>
          <p:cNvSpPr/>
          <p:nvPr/>
        </p:nvSpPr>
        <p:spPr>
          <a:xfrm rot="3779828">
            <a:off x="9348004" y="3993432"/>
            <a:ext cx="914765" cy="1200572"/>
          </a:xfrm>
          <a:prstGeom prst="downArrow">
            <a:avLst>
              <a:gd name="adj1" fmla="val 50000"/>
              <a:gd name="adj2" fmla="val 82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59A8F4-C0CA-4A88-B10E-23B0BAAB73AE}"/>
              </a:ext>
            </a:extLst>
          </p:cNvPr>
          <p:cNvSpPr/>
          <p:nvPr/>
        </p:nvSpPr>
        <p:spPr>
          <a:xfrm>
            <a:off x="8935979" y="5155208"/>
            <a:ext cx="3256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按一下這個按鈕打開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851498C-069B-42E9-8523-4A23A9B09EF1}"/>
              </a:ext>
            </a:extLst>
          </p:cNvPr>
          <p:cNvSpPr/>
          <p:nvPr/>
        </p:nvSpPr>
        <p:spPr>
          <a:xfrm>
            <a:off x="8744505" y="4757457"/>
            <a:ext cx="523782" cy="395148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6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CF4C3D8-D03C-4880-A52A-40602117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箭號: 向上 3">
            <a:extLst>
              <a:ext uri="{FF2B5EF4-FFF2-40B4-BE49-F238E27FC236}">
                <a16:creationId xmlns:a16="http://schemas.microsoft.com/office/drawing/2014/main" id="{1965AB6C-51BC-46F9-93FD-CBD9DCA5E162}"/>
              </a:ext>
            </a:extLst>
          </p:cNvPr>
          <p:cNvSpPr/>
          <p:nvPr/>
        </p:nvSpPr>
        <p:spPr>
          <a:xfrm>
            <a:off x="3426780" y="1491448"/>
            <a:ext cx="861134" cy="9942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BFC93C-7CEA-42F9-9A0D-A8FAE88C8C5E}"/>
              </a:ext>
            </a:extLst>
          </p:cNvPr>
          <p:cNvSpPr/>
          <p:nvPr/>
        </p:nvSpPr>
        <p:spPr>
          <a:xfrm>
            <a:off x="3426780" y="2485747"/>
            <a:ext cx="51237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在按一次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Flash player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圖示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49E4F5E8-5970-48DC-8D42-4E48F45D02B4}"/>
              </a:ext>
            </a:extLst>
          </p:cNvPr>
          <p:cNvSpPr/>
          <p:nvPr/>
        </p:nvSpPr>
        <p:spPr>
          <a:xfrm>
            <a:off x="3258105" y="1100831"/>
            <a:ext cx="861135" cy="390617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AEBCCC4-3AA8-4639-BED1-2F5D751BAA56}"/>
              </a:ext>
            </a:extLst>
          </p:cNvPr>
          <p:cNvSpPr/>
          <p:nvPr/>
        </p:nvSpPr>
        <p:spPr>
          <a:xfrm>
            <a:off x="1819922" y="1100830"/>
            <a:ext cx="639194" cy="266331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532A09DE-A324-4AE9-81FE-639A0DA66029}"/>
              </a:ext>
            </a:extLst>
          </p:cNvPr>
          <p:cNvSpPr/>
          <p:nvPr/>
        </p:nvSpPr>
        <p:spPr>
          <a:xfrm rot="2311368">
            <a:off x="1033838" y="1280156"/>
            <a:ext cx="861134" cy="1793832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5A73177-8DE1-4B43-A43B-101FE3ADCF78}"/>
              </a:ext>
            </a:extLst>
          </p:cNvPr>
          <p:cNvSpPr/>
          <p:nvPr/>
        </p:nvSpPr>
        <p:spPr>
          <a:xfrm>
            <a:off x="77598" y="2960926"/>
            <a:ext cx="305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請按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允許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24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CF6DC23-A573-4B8B-A688-8349BD0F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DB8BAC2-152F-44F9-9819-5C96E6F860CF}"/>
              </a:ext>
            </a:extLst>
          </p:cNvPr>
          <p:cNvSpPr/>
          <p:nvPr/>
        </p:nvSpPr>
        <p:spPr>
          <a:xfrm>
            <a:off x="4034618" y="3286931"/>
            <a:ext cx="6750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看到這個畫面，就可以開始上課了。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380FBE-D73D-493A-83FC-D2BF4F37366B}"/>
              </a:ext>
            </a:extLst>
          </p:cNvPr>
          <p:cNvSpPr/>
          <p:nvPr/>
        </p:nvSpPr>
        <p:spPr>
          <a:xfrm>
            <a:off x="1669002" y="1056443"/>
            <a:ext cx="1305017" cy="524670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80984F-7029-4661-A112-CB228244F1EF}"/>
              </a:ext>
            </a:extLst>
          </p:cNvPr>
          <p:cNvSpPr/>
          <p:nvPr/>
        </p:nvSpPr>
        <p:spPr>
          <a:xfrm>
            <a:off x="1958356" y="2060078"/>
            <a:ext cx="1015663" cy="2862322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課程選單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31B247D9-2748-4D06-A0B2-24FFE8C07C76}"/>
              </a:ext>
            </a:extLst>
          </p:cNvPr>
          <p:cNvSpPr/>
          <p:nvPr/>
        </p:nvSpPr>
        <p:spPr>
          <a:xfrm>
            <a:off x="71021" y="1313895"/>
            <a:ext cx="1447061" cy="577049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上 6">
            <a:extLst>
              <a:ext uri="{FF2B5EF4-FFF2-40B4-BE49-F238E27FC236}">
                <a16:creationId xmlns:a16="http://schemas.microsoft.com/office/drawing/2014/main" id="{986ACF1B-FC72-4FC4-A35C-2B8F19C8B8F0}"/>
              </a:ext>
            </a:extLst>
          </p:cNvPr>
          <p:cNvSpPr/>
          <p:nvPr/>
        </p:nvSpPr>
        <p:spPr>
          <a:xfrm>
            <a:off x="448322" y="1935655"/>
            <a:ext cx="612560" cy="1065321"/>
          </a:xfrm>
          <a:prstGeom prst="up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31B9B0-3992-4FDB-B705-4CD1F046B9B4}"/>
              </a:ext>
            </a:extLst>
          </p:cNvPr>
          <p:cNvSpPr/>
          <p:nvPr/>
        </p:nvSpPr>
        <p:spPr>
          <a:xfrm>
            <a:off x="523149" y="2994382"/>
            <a:ext cx="615553" cy="2964914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最後要記得按考試</a:t>
            </a:r>
          </a:p>
        </p:txBody>
      </p:sp>
    </p:spTree>
    <p:extLst>
      <p:ext uri="{BB962C8B-B14F-4D97-AF65-F5344CB8AC3E}">
        <p14:creationId xmlns:p14="http://schemas.microsoft.com/office/powerpoint/2010/main" val="52704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96AE506-96A6-4C72-BFE6-99621018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68" y="1392083"/>
            <a:ext cx="10775264" cy="4316259"/>
          </a:xfrm>
          <a:prstGeom prst="rect">
            <a:avLst/>
          </a:prstGeom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567FAE83-DD9E-4488-BC93-3436D5E656F9}"/>
              </a:ext>
            </a:extLst>
          </p:cNvPr>
          <p:cNvSpPr/>
          <p:nvPr/>
        </p:nvSpPr>
        <p:spPr>
          <a:xfrm>
            <a:off x="3808520" y="2015231"/>
            <a:ext cx="1455938" cy="114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76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BFF113D-893B-4E42-B18E-74316A081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2" r="24281"/>
          <a:stretch/>
        </p:blipFill>
        <p:spPr>
          <a:xfrm>
            <a:off x="763478" y="-280"/>
            <a:ext cx="7111014" cy="6858000"/>
          </a:xfrm>
          <a:prstGeom prst="rect">
            <a:avLst/>
          </a:prstGeom>
        </p:spPr>
      </p:pic>
      <p:sp>
        <p:nvSpPr>
          <p:cNvPr id="3" name="箭號: 向左 2">
            <a:extLst>
              <a:ext uri="{FF2B5EF4-FFF2-40B4-BE49-F238E27FC236}">
                <a16:creationId xmlns:a16="http://schemas.microsoft.com/office/drawing/2014/main" id="{CD691D81-A63B-4FB3-8E2A-902A2820FE21}"/>
              </a:ext>
            </a:extLst>
          </p:cNvPr>
          <p:cNvSpPr/>
          <p:nvPr/>
        </p:nvSpPr>
        <p:spPr>
          <a:xfrm>
            <a:off x="3715304" y="1447059"/>
            <a:ext cx="1571347" cy="8433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371B6E-CC63-453F-91AA-9AA7F8B64E35}"/>
              </a:ext>
            </a:extLst>
          </p:cNvPr>
          <p:cNvSpPr/>
          <p:nvPr/>
        </p:nvSpPr>
        <p:spPr>
          <a:xfrm>
            <a:off x="5383114" y="1607138"/>
            <a:ext cx="3775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帳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號、密碼請自行設定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6FAAAB12-ACDB-4F5C-97F7-34D7CD43DDD7}"/>
              </a:ext>
            </a:extLst>
          </p:cNvPr>
          <p:cNvSpPr/>
          <p:nvPr/>
        </p:nvSpPr>
        <p:spPr>
          <a:xfrm>
            <a:off x="3715303" y="2290438"/>
            <a:ext cx="1571347" cy="84337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EBC387-B293-4351-8579-29849C314E20}"/>
              </a:ext>
            </a:extLst>
          </p:cNvPr>
          <p:cNvSpPr/>
          <p:nvPr/>
        </p:nvSpPr>
        <p:spPr>
          <a:xfrm>
            <a:off x="5383114" y="2235073"/>
            <a:ext cx="45573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電子信箱建議使用公務信箱</a:t>
            </a:r>
            <a:br>
              <a:rPr lang="en-US" altLang="zh-T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zh-TW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aaXXXX@gm.kl.edu.tw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06CA13E3-C31C-4944-9EF5-FA4BA11CA639}"/>
              </a:ext>
            </a:extLst>
          </p:cNvPr>
          <p:cNvSpPr/>
          <p:nvPr/>
        </p:nvSpPr>
        <p:spPr>
          <a:xfrm>
            <a:off x="4993687" y="5250862"/>
            <a:ext cx="1571347" cy="84337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AC90C25-8289-4C35-99AE-C45972D3621E}"/>
              </a:ext>
            </a:extLst>
          </p:cNvPr>
          <p:cNvSpPr/>
          <p:nvPr/>
        </p:nvSpPr>
        <p:spPr>
          <a:xfrm>
            <a:off x="6772254" y="5410941"/>
            <a:ext cx="1980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要勾選同意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83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  <a:extLst>
              <a:ext uri="{FF2B5EF4-FFF2-40B4-BE49-F238E27FC236}">
                <a16:creationId xmlns:a16="http://schemas.microsoft.com/office/drawing/2014/main" id="{1816E8B8-789E-4897-ABE7-5BB95701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0" y="676923"/>
            <a:ext cx="4405879" cy="3017568"/>
          </a:xfrm>
          <a:prstGeom prst="rect">
            <a:avLst/>
          </a:prstGeom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id="{2B394CC0-D036-4804-B558-9CC9EED3FE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8317"/>
          <a:stretch/>
        </p:blipFill>
        <p:spPr>
          <a:xfrm>
            <a:off x="6132458" y="545870"/>
            <a:ext cx="4006788" cy="306279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8CA155A-0B41-4A4B-9640-D048CBC54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041" y="3724184"/>
            <a:ext cx="5857557" cy="285861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0FBE7B9-46C0-4B2D-8F7E-9A0BD032BF3B}"/>
              </a:ext>
            </a:extLst>
          </p:cNvPr>
          <p:cNvSpPr/>
          <p:nvPr/>
        </p:nvSpPr>
        <p:spPr>
          <a:xfrm>
            <a:off x="395287" y="62708"/>
            <a:ext cx="844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無論您從左或右的網頁登入，都會跳至下面的網頁。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1EB6FAE-3E8C-4809-81B9-9D5C778267AC}"/>
              </a:ext>
            </a:extLst>
          </p:cNvPr>
          <p:cNvSpPr/>
          <p:nvPr/>
        </p:nvSpPr>
        <p:spPr>
          <a:xfrm>
            <a:off x="4001632" y="905347"/>
            <a:ext cx="488887" cy="32592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EC03E54-78EA-4615-9DCB-B85E1BB7EC2E}"/>
              </a:ext>
            </a:extLst>
          </p:cNvPr>
          <p:cNvSpPr/>
          <p:nvPr/>
        </p:nvSpPr>
        <p:spPr>
          <a:xfrm>
            <a:off x="9243588" y="742385"/>
            <a:ext cx="488887" cy="32592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431C3C95-678C-43BA-B984-8FE2BC8737F6}"/>
              </a:ext>
            </a:extLst>
          </p:cNvPr>
          <p:cNvCxnSpPr>
            <a:cxnSpLocks/>
          </p:cNvCxnSpPr>
          <p:nvPr/>
        </p:nvCxnSpPr>
        <p:spPr>
          <a:xfrm>
            <a:off x="4345663" y="1321806"/>
            <a:ext cx="687976" cy="2930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B33AF10D-9EBC-45C0-A142-A11A1BA83FC6}"/>
              </a:ext>
            </a:extLst>
          </p:cNvPr>
          <p:cNvCxnSpPr>
            <a:cxnSpLocks/>
          </p:cNvCxnSpPr>
          <p:nvPr/>
        </p:nvCxnSpPr>
        <p:spPr>
          <a:xfrm flipH="1">
            <a:off x="7403977" y="1154779"/>
            <a:ext cx="1839611" cy="3097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F68CA4E7-295A-4007-9021-0DFF164999E3}"/>
              </a:ext>
            </a:extLst>
          </p:cNvPr>
          <p:cNvSpPr/>
          <p:nvPr/>
        </p:nvSpPr>
        <p:spPr>
          <a:xfrm>
            <a:off x="4262714" y="1815659"/>
            <a:ext cx="4639884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登入後，會跳至下面的網頁。</a:t>
            </a:r>
          </a:p>
        </p:txBody>
      </p:sp>
      <p:sp>
        <p:nvSpPr>
          <p:cNvPr id="15" name="箭號: 向左 14">
            <a:extLst>
              <a:ext uri="{FF2B5EF4-FFF2-40B4-BE49-F238E27FC236}">
                <a16:creationId xmlns:a16="http://schemas.microsoft.com/office/drawing/2014/main" id="{47628C88-2FF8-4F41-8227-7B06DFDC7F99}"/>
              </a:ext>
            </a:extLst>
          </p:cNvPr>
          <p:cNvSpPr/>
          <p:nvPr/>
        </p:nvSpPr>
        <p:spPr>
          <a:xfrm rot="2344112">
            <a:off x="7456361" y="5144122"/>
            <a:ext cx="612560" cy="383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D3EFCE-F07A-4C2C-BC5E-074822913B75}"/>
              </a:ext>
            </a:extLst>
          </p:cNvPr>
          <p:cNvSpPr/>
          <p:nvPr/>
        </p:nvSpPr>
        <p:spPr>
          <a:xfrm>
            <a:off x="7552116" y="5287722"/>
            <a:ext cx="4639884" cy="83099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若前面已經建立好帳號並綁定</a:t>
            </a:r>
            <a:r>
              <a:rPr lang="en-US" altLang="zh-TW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FB</a:t>
            </a:r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或</a:t>
            </a:r>
            <a:r>
              <a:rPr lang="en-US" altLang="zh-TW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Google</a:t>
            </a:r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帳號，即可以這兩種方式登入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zh-TW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8" name="箭號: 向左 17">
            <a:extLst>
              <a:ext uri="{FF2B5EF4-FFF2-40B4-BE49-F238E27FC236}">
                <a16:creationId xmlns:a16="http://schemas.microsoft.com/office/drawing/2014/main" id="{E2C57CA9-FECB-4A08-AA06-4C222FA50A84}"/>
              </a:ext>
            </a:extLst>
          </p:cNvPr>
          <p:cNvSpPr/>
          <p:nvPr/>
        </p:nvSpPr>
        <p:spPr>
          <a:xfrm rot="20399320">
            <a:off x="7421390" y="4361309"/>
            <a:ext cx="1811245" cy="383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8DE2AF-3D21-4CF5-8D5C-713BBA605D12}"/>
              </a:ext>
            </a:extLst>
          </p:cNvPr>
          <p:cNvSpPr/>
          <p:nvPr/>
        </p:nvSpPr>
        <p:spPr>
          <a:xfrm>
            <a:off x="9146959" y="3789033"/>
            <a:ext cx="2917196" cy="7078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點選</a:t>
            </a:r>
            <a:r>
              <a:rPr lang="en-US" altLang="zh-TW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【</a:t>
            </a:r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我的</a:t>
            </a:r>
            <a:r>
              <a:rPr lang="en-US" altLang="zh-TW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e</a:t>
            </a:r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政府</a:t>
            </a:r>
            <a:r>
              <a:rPr lang="en-US" altLang="zh-TW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】</a:t>
            </a:r>
            <a:r>
              <a:rPr lang="zh-TW" alt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後，就會跳到下一頁的畫面</a:t>
            </a:r>
            <a:endParaRPr lang="zh-TW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76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B188A58-A6AD-41AB-AD64-1AD8F562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sp>
        <p:nvSpPr>
          <p:cNvPr id="3" name="箭號: 向下 2">
            <a:extLst>
              <a:ext uri="{FF2B5EF4-FFF2-40B4-BE49-F238E27FC236}">
                <a16:creationId xmlns:a16="http://schemas.microsoft.com/office/drawing/2014/main" id="{CF689B29-194E-4250-AE15-EBD00D5F968A}"/>
              </a:ext>
            </a:extLst>
          </p:cNvPr>
          <p:cNvSpPr/>
          <p:nvPr/>
        </p:nvSpPr>
        <p:spPr>
          <a:xfrm>
            <a:off x="7625918" y="2396971"/>
            <a:ext cx="1305018" cy="1376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2CB86E-6735-41EC-B273-D02073ECA22D}"/>
              </a:ext>
            </a:extLst>
          </p:cNvPr>
          <p:cNvSpPr/>
          <p:nvPr/>
        </p:nvSpPr>
        <p:spPr>
          <a:xfrm>
            <a:off x="6374167" y="3586579"/>
            <a:ext cx="3222594" cy="825623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49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AB7F269-33B3-4D84-85D8-9B46C6562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62737" y="665191"/>
            <a:ext cx="6666735" cy="611291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400F0-A7B2-4689-9461-7BA04953B09F}"/>
              </a:ext>
            </a:extLst>
          </p:cNvPr>
          <p:cNvSpPr/>
          <p:nvPr/>
        </p:nvSpPr>
        <p:spPr>
          <a:xfrm>
            <a:off x="0" y="225366"/>
            <a:ext cx="735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當您登入後，就會看到下面的畫面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EB82755-5F88-48EC-99BC-6C1D405F3288}"/>
              </a:ext>
            </a:extLst>
          </p:cNvPr>
          <p:cNvSpPr/>
          <p:nvPr/>
        </p:nvSpPr>
        <p:spPr>
          <a:xfrm>
            <a:off x="2911876" y="3098307"/>
            <a:ext cx="896644" cy="330693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9839E721-2AC7-4911-BE52-573F66D17F93}"/>
              </a:ext>
            </a:extLst>
          </p:cNvPr>
          <p:cNvSpPr/>
          <p:nvPr/>
        </p:nvSpPr>
        <p:spPr>
          <a:xfrm rot="761901">
            <a:off x="3637516" y="3685877"/>
            <a:ext cx="4572000" cy="330693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7A0505-9B1E-48B6-88C8-58C881537D47}"/>
              </a:ext>
            </a:extLst>
          </p:cNvPr>
          <p:cNvSpPr/>
          <p:nvPr/>
        </p:nvSpPr>
        <p:spPr>
          <a:xfrm>
            <a:off x="8189949" y="4380168"/>
            <a:ext cx="2652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這個選項點開後，選擇基隆</a:t>
            </a:r>
            <a:r>
              <a:rPr lang="en-US" altLang="zh-TW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E</a:t>
            </a:r>
            <a:r>
              <a:rPr lang="zh-TW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學堂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ED8B503-9B28-40C6-A82B-ED79D7709DA5}"/>
              </a:ext>
            </a:extLst>
          </p:cNvPr>
          <p:cNvSpPr/>
          <p:nvPr/>
        </p:nvSpPr>
        <p:spPr>
          <a:xfrm>
            <a:off x="4785064" y="1074198"/>
            <a:ext cx="843379" cy="443884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3DA502A3-35DB-4F6A-AFD3-77DD62A01EE5}"/>
              </a:ext>
            </a:extLst>
          </p:cNvPr>
          <p:cNvSpPr/>
          <p:nvPr/>
        </p:nvSpPr>
        <p:spPr>
          <a:xfrm>
            <a:off x="5651428" y="871697"/>
            <a:ext cx="2281561" cy="752917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7B0D234-F33D-4310-8276-23D679D29B6F}"/>
              </a:ext>
            </a:extLst>
          </p:cNvPr>
          <p:cNvSpPr/>
          <p:nvPr/>
        </p:nvSpPr>
        <p:spPr>
          <a:xfrm>
            <a:off x="7932989" y="1199070"/>
            <a:ext cx="18502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您已經登入了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EF563A1-6FE2-4D20-9B0A-64177D5EEEA4}"/>
              </a:ext>
            </a:extLst>
          </p:cNvPr>
          <p:cNvSpPr/>
          <p:nvPr/>
        </p:nvSpPr>
        <p:spPr>
          <a:xfrm>
            <a:off x="4553727" y="3080885"/>
            <a:ext cx="479912" cy="330693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左 10">
            <a:extLst>
              <a:ext uri="{FF2B5EF4-FFF2-40B4-BE49-F238E27FC236}">
                <a16:creationId xmlns:a16="http://schemas.microsoft.com/office/drawing/2014/main" id="{46A5E073-A609-4818-8D5B-ABE038D70AA4}"/>
              </a:ext>
            </a:extLst>
          </p:cNvPr>
          <p:cNvSpPr/>
          <p:nvPr/>
        </p:nvSpPr>
        <p:spPr>
          <a:xfrm rot="21221930">
            <a:off x="5088155" y="2742801"/>
            <a:ext cx="2366831" cy="489121"/>
          </a:xfrm>
          <a:prstGeom prst="lef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EB6C27-2A64-4557-B588-D878645ACF81}"/>
              </a:ext>
            </a:extLst>
          </p:cNvPr>
          <p:cNvSpPr/>
          <p:nvPr/>
        </p:nvSpPr>
        <p:spPr>
          <a:xfrm>
            <a:off x="7470021" y="2556093"/>
            <a:ext cx="29612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記得要按開始查詢</a:t>
            </a:r>
          </a:p>
        </p:txBody>
      </p:sp>
    </p:spTree>
    <p:extLst>
      <p:ext uri="{BB962C8B-B14F-4D97-AF65-F5344CB8AC3E}">
        <p14:creationId xmlns:p14="http://schemas.microsoft.com/office/powerpoint/2010/main" val="108513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20FA93B-AE60-4A8D-99F0-3FE6B7F98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78"/>
          <a:stretch/>
        </p:blipFill>
        <p:spPr>
          <a:xfrm>
            <a:off x="452665" y="497149"/>
            <a:ext cx="10600034" cy="6153828"/>
          </a:xfrm>
          <a:prstGeom prst="rect">
            <a:avLst/>
          </a:prstGeom>
        </p:spPr>
      </p:pic>
      <p:sp>
        <p:nvSpPr>
          <p:cNvPr id="3" name="箭號: 向右 2">
            <a:extLst>
              <a:ext uri="{FF2B5EF4-FFF2-40B4-BE49-F238E27FC236}">
                <a16:creationId xmlns:a16="http://schemas.microsoft.com/office/drawing/2014/main" id="{30FEA861-E98D-4DBE-A7AF-E9C1F80AF016}"/>
              </a:ext>
            </a:extLst>
          </p:cNvPr>
          <p:cNvSpPr/>
          <p:nvPr/>
        </p:nvSpPr>
        <p:spPr>
          <a:xfrm>
            <a:off x="1455938" y="5487201"/>
            <a:ext cx="852256" cy="727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BD33A17-652F-4897-8079-72333317A92B}"/>
              </a:ext>
            </a:extLst>
          </p:cNvPr>
          <p:cNvSpPr/>
          <p:nvPr/>
        </p:nvSpPr>
        <p:spPr>
          <a:xfrm>
            <a:off x="2237173" y="5264458"/>
            <a:ext cx="1340528" cy="1386519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8A25F2-D86A-4D29-837A-B98BF2A04F1A}"/>
              </a:ext>
            </a:extLst>
          </p:cNvPr>
          <p:cNvSpPr/>
          <p:nvPr/>
        </p:nvSpPr>
        <p:spPr>
          <a:xfrm>
            <a:off x="-86511" y="5051394"/>
            <a:ext cx="23947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請選擇必修</a:t>
            </a:r>
          </a:p>
        </p:txBody>
      </p:sp>
    </p:spTree>
    <p:extLst>
      <p:ext uri="{BB962C8B-B14F-4D97-AF65-F5344CB8AC3E}">
        <p14:creationId xmlns:p14="http://schemas.microsoft.com/office/powerpoint/2010/main" val="334009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B1AC81A-0F6F-42FC-9BE4-14D80B4B6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7"/>
          <a:stretch/>
        </p:blipFill>
        <p:spPr>
          <a:xfrm>
            <a:off x="0" y="277427"/>
            <a:ext cx="8006819" cy="6303146"/>
          </a:xfrm>
          <a:prstGeom prst="rect">
            <a:avLst/>
          </a:prstGeom>
        </p:spPr>
      </p:pic>
      <p:sp>
        <p:nvSpPr>
          <p:cNvPr id="3" name="箭號: 向左 2">
            <a:extLst>
              <a:ext uri="{FF2B5EF4-FFF2-40B4-BE49-F238E27FC236}">
                <a16:creationId xmlns:a16="http://schemas.microsoft.com/office/drawing/2014/main" id="{A1C4BF21-7464-433F-9FE1-12D01A3BAEEA}"/>
              </a:ext>
            </a:extLst>
          </p:cNvPr>
          <p:cNvSpPr/>
          <p:nvPr/>
        </p:nvSpPr>
        <p:spPr>
          <a:xfrm>
            <a:off x="3435659" y="2283780"/>
            <a:ext cx="3835153" cy="1258410"/>
          </a:xfrm>
          <a:prstGeom prst="leftArrow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9471E4C-53AC-480C-BAC2-35F87F2F77AE}"/>
              </a:ext>
            </a:extLst>
          </p:cNvPr>
          <p:cNvSpPr/>
          <p:nvPr/>
        </p:nvSpPr>
        <p:spPr>
          <a:xfrm>
            <a:off x="2547891" y="2636668"/>
            <a:ext cx="941033" cy="523782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1DE09C6-4D73-469E-A025-B7F891039821}"/>
              </a:ext>
            </a:extLst>
          </p:cNvPr>
          <p:cNvSpPr/>
          <p:nvPr/>
        </p:nvSpPr>
        <p:spPr>
          <a:xfrm>
            <a:off x="1873188" y="5353234"/>
            <a:ext cx="2565647" cy="612559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FC520E50-EB15-45ED-A86A-494947771512}"/>
              </a:ext>
            </a:extLst>
          </p:cNvPr>
          <p:cNvSpPr/>
          <p:nvPr/>
        </p:nvSpPr>
        <p:spPr>
          <a:xfrm>
            <a:off x="4589756" y="4919338"/>
            <a:ext cx="3835153" cy="1258410"/>
          </a:xfrm>
          <a:prstGeom prst="leftArrow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B5B42F-D544-4610-99D2-F036AA010CE1}"/>
              </a:ext>
            </a:extLst>
          </p:cNvPr>
          <p:cNvSpPr/>
          <p:nvPr/>
        </p:nvSpPr>
        <p:spPr>
          <a:xfrm>
            <a:off x="6848561" y="2772026"/>
            <a:ext cx="34131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點選</a:t>
            </a:r>
            <a:r>
              <a:rPr lang="en-US" altLang="zh-T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課程資訊</a:t>
            </a:r>
            <a:r>
              <a:rPr lang="en-US" altLang="zh-T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EDFBD9-0BCB-45A0-8089-84DD10684CF8}"/>
              </a:ext>
            </a:extLst>
          </p:cNvPr>
          <p:cNvSpPr/>
          <p:nvPr/>
        </p:nvSpPr>
        <p:spPr>
          <a:xfrm>
            <a:off x="8241510" y="5353234"/>
            <a:ext cx="2704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en-US" altLang="zh-TW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zh-TW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先任選一門課</a:t>
            </a:r>
          </a:p>
        </p:txBody>
      </p:sp>
    </p:spTree>
    <p:extLst>
      <p:ext uri="{BB962C8B-B14F-4D97-AF65-F5344CB8AC3E}">
        <p14:creationId xmlns:p14="http://schemas.microsoft.com/office/powerpoint/2010/main" val="216853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DB69A0F-AAEB-4D5E-9FF9-7395B5C3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sp>
        <p:nvSpPr>
          <p:cNvPr id="5" name="箭號: 向左 4">
            <a:extLst>
              <a:ext uri="{FF2B5EF4-FFF2-40B4-BE49-F238E27FC236}">
                <a16:creationId xmlns:a16="http://schemas.microsoft.com/office/drawing/2014/main" id="{2CE1314F-9C64-4600-8561-3D817C774545}"/>
              </a:ext>
            </a:extLst>
          </p:cNvPr>
          <p:cNvSpPr/>
          <p:nvPr/>
        </p:nvSpPr>
        <p:spPr>
          <a:xfrm>
            <a:off x="8096435" y="3027285"/>
            <a:ext cx="2157274" cy="1376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33B9460-55BE-4F5A-B79D-2105415046D5}"/>
              </a:ext>
            </a:extLst>
          </p:cNvPr>
          <p:cNvSpPr/>
          <p:nvPr/>
        </p:nvSpPr>
        <p:spPr>
          <a:xfrm>
            <a:off x="6933460" y="3429000"/>
            <a:ext cx="1278385" cy="628095"/>
          </a:xfrm>
          <a:prstGeom prst="roundRect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36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239</Words>
  <Application>Microsoft Office PowerPoint</Application>
  <PresentationFormat>寬螢幕</PresentationFormat>
  <Paragraphs>25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華康中特圓體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26</cp:revision>
  <dcterms:created xsi:type="dcterms:W3CDTF">2020-10-28T01:07:50Z</dcterms:created>
  <dcterms:modified xsi:type="dcterms:W3CDTF">2020-10-28T04:55:44Z</dcterms:modified>
</cp:coreProperties>
</file>